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16c7282a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16c7282a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16c7282a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16c7282a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6c7282a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6c7282a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6c7282a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6c7282a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6c7282a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6c7282a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6c7282a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6c7282a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6c7282a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16c7282a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16c7282a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16c7282a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16c7282a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16c7282a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16c7282a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16c7282a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3857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HTML Style Guide and Coding Conventions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708375" y="13104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User's visible area of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Varies with the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Smaller on a mobile phone than on a computer screen.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708375" y="445025"/>
            <a:ext cx="53082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viewport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616300" y="1202200"/>
            <a:ext cx="63393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name="viewport" content="width=device-width, initial-scale=1.0"&gt;.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Control the page's dimensions and 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width=device-width part sets the width of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40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Initial-scale=1.0 part sets the initial zoom level.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616300" y="445025"/>
            <a:ext cx="549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viewport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96850" y="1250275"/>
            <a:ext cx="5580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Uppercase and lowercase letters.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Mixing uppercase and lowercase names looks bad.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Developers normally use lowercase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Lowercase looks cleaner.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Lowercase is easier to write.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9325" y="445025"/>
            <a:ext cx="55806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Lowercase Element Names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19875" y="1171950"/>
            <a:ext cx="6218700" cy="27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Good Practice: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Bad Practice: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9875" y="445025"/>
            <a:ext cx="5518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73850" y="1260350"/>
            <a:ext cx="5873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Strongly recommend closing all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&lt;section&gt;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&lt;p&gt;This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&lt;/section&gt;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6300" y="424500"/>
            <a:ext cx="54567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All HTML Elements: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65900" y="1182900"/>
            <a:ext cx="5332800" cy="27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 values without quotes.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Quoting attribute values, because: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Quote attribute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Easier to read.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spaces.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GB" sz="1800"/>
              <a:t>Syntax:</a:t>
            </a:r>
            <a:endParaRPr b="1" sz="1800"/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&lt;table class="striped"&gt;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62350" y="422025"/>
            <a:ext cx="5271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Always Quote Attribute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65900" y="1191300"/>
            <a:ext cx="575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alt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Cannot be displayed.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Width and height.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Reduces flickering, because the browser can reserve space.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 src="html5.gif" alt="HTML5" style="width:128px;height:128px"&gt;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73850" y="381275"/>
            <a:ext cx="57585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Alt, width and height for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16300" y="1191300"/>
            <a:ext cx="5608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Spaces around equal signs.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Space-less is easier to read and groups entities better together.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&lt;link rel="stylesheet" href="styles.css"&gt;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16300" y="445025"/>
            <a:ext cx="5419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Spaces and Equal Size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31375" y="1276625"/>
            <a:ext cx="566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Blank lines, spaces, or indentations.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blank lines to separate large or logical code blocks.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two spaces of indentation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 not use the tab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62325" y="445025"/>
            <a:ext cx="5580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Blank line and Indentation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68825" y="1357800"/>
            <a:ext cx="58359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 interpretation and correct search engine indexing.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Language and the character encoding &lt;meta charset="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charset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"&gt; should be defined.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639325" y="445025"/>
            <a:ext cx="49983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